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7556500" cy="10693400"/>
  <p:notesSz cx="7556500" cy="10693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680040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77640" y="5741640"/>
            <a:ext cx="680040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77640" y="5741640"/>
            <a:ext cx="331848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862440" y="5741640"/>
            <a:ext cx="331848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218952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676960" y="2502000"/>
            <a:ext cx="218952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976280" y="2502000"/>
            <a:ext cx="218952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77640" y="5741640"/>
            <a:ext cx="218952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676960" y="5741640"/>
            <a:ext cx="218952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76280" y="5741640"/>
            <a:ext cx="218952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3318480" cy="6201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862440" y="2502000"/>
            <a:ext cx="3318480" cy="6201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77640" y="426600"/>
            <a:ext cx="6800400" cy="827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862440" y="2502000"/>
            <a:ext cx="3318480" cy="6201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77640" y="5741640"/>
            <a:ext cx="331848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3318480" cy="6201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862440" y="5741640"/>
            <a:ext cx="331848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77640" y="5741640"/>
            <a:ext cx="6800400" cy="2958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/>
          </p:nvPr>
        </p:nvSpPr>
        <p:spPr>
          <a:xfrm>
            <a:off x="2571480" y="9945000"/>
            <a:ext cx="2419920" cy="534240"/>
          </a:xfrm>
          <a:prstGeom prst="rect">
            <a:avLst/>
          </a:prstGeom>
        </p:spPr>
        <p:txBody>
          <a:bodyPr lIns="0" rIns="0" tIns="0" bIns="0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378000" y="9945000"/>
            <a:ext cx="1739160" cy="5342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03455638-BE40-4BFA-91C0-B36D09D4BC19}" type="datetime">
              <a:rPr b="0" lang="ru-RU" sz="1800" spc="-1" strike="noStrike">
                <a:solidFill>
                  <a:srgbClr val="b2b2b2"/>
                </a:solidFill>
                <a:latin typeface="Calibri"/>
              </a:rPr>
              <a:t>30.3.20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5445360" y="9945000"/>
            <a:ext cx="1739160" cy="53424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100000"/>
              </a:lnSpc>
            </a:pPr>
            <a:fld id="{E03C8419-DE8D-4572-A570-EDCDFC0EF0B8}" type="slidenum">
              <a:rPr b="0" lang="ru-RU" sz="1800" spc="-1" strike="noStrike">
                <a:solidFill>
                  <a:srgbClr val="b2b2b2"/>
                </a:solidFill>
                <a:latin typeface="Calibri"/>
              </a:rPr>
              <a:t>&lt;номер&gt;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Изображение 2" descr=""/>
          <p:cNvPicPr/>
          <p:nvPr/>
        </p:nvPicPr>
        <p:blipFill>
          <a:blip r:embed="rId1"/>
          <a:stretch/>
        </p:blipFill>
        <p:spPr>
          <a:xfrm>
            <a:off x="0" y="0"/>
            <a:ext cx="7556040" cy="1067976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3854520" y="5669280"/>
            <a:ext cx="3504960" cy="232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42640" indent="1440" algn="ctr">
              <a:lnSpc>
                <a:spcPts val="2500"/>
              </a:lnSpc>
            </a:pPr>
            <a:r>
              <a:rPr b="1" lang="ru-RU" sz="2300" spc="-12" strike="noStrike">
                <a:solidFill>
                  <a:srgbClr val="4a6475"/>
                </a:solidFill>
                <a:latin typeface="Myriad Pro Light"/>
              </a:rPr>
              <a:t>Кон</a:t>
            </a:r>
            <a:r>
              <a:rPr b="1" lang="ru-RU" sz="2300" spc="-32" strike="noStrike">
                <a:solidFill>
                  <a:srgbClr val="4a6475"/>
                </a:solidFill>
                <a:latin typeface="Myriad Pro Light"/>
              </a:rPr>
              <a:t>т</a:t>
            </a:r>
            <a:r>
              <a:rPr b="1" lang="ru-RU" sz="2300" spc="-12" strike="noStrike">
                <a:solidFill>
                  <a:srgbClr val="4a6475"/>
                </a:solidFill>
                <a:latin typeface="Myriad Pro Light"/>
              </a:rPr>
              <a:t>а</a:t>
            </a:r>
            <a:r>
              <a:rPr b="1" lang="ru-RU" sz="2300" spc="29" strike="noStrike">
                <a:solidFill>
                  <a:srgbClr val="4a6475"/>
                </a:solidFill>
                <a:latin typeface="Myriad Pro Light"/>
              </a:rPr>
              <a:t>к</a:t>
            </a:r>
            <a:r>
              <a:rPr b="1" lang="ru-RU" sz="2300" spc="-66" strike="noStrike">
                <a:solidFill>
                  <a:srgbClr val="4a6475"/>
                </a:solidFill>
                <a:latin typeface="Myriad Pro Light"/>
              </a:rPr>
              <a:t>т</a:t>
            </a:r>
            <a:r>
              <a:rPr b="1" lang="ru-RU" sz="2300" spc="-1" strike="noStrike">
                <a:solidFill>
                  <a:srgbClr val="4a6475"/>
                </a:solidFill>
                <a:latin typeface="Myriad Pro Light"/>
              </a:rPr>
              <a:t>-</a:t>
            </a:r>
            <a:r>
              <a:rPr b="1" lang="ru-RU" sz="2300" spc="-12" strike="noStrike">
                <a:solidFill>
                  <a:srgbClr val="4a6475"/>
                </a:solidFill>
                <a:latin typeface="Myriad Pro Light"/>
              </a:rPr>
              <a:t>центр Управления</a:t>
            </a:r>
            <a:r>
              <a:rPr b="1" lang="ru-RU" sz="2300" spc="-7" strike="noStrike">
                <a:solidFill>
                  <a:srgbClr val="4a6475"/>
                </a:solidFill>
                <a:latin typeface="Myriad Pro Light"/>
              </a:rPr>
              <a:t> ПФР в</a:t>
            </a:r>
            <a:r>
              <a:rPr b="1" lang="ru-RU" sz="2300" spc="-1" strike="noStrike">
                <a:solidFill>
                  <a:srgbClr val="4a6475"/>
                </a:solidFill>
                <a:latin typeface="Myriad Pro Light"/>
              </a:rPr>
              <a:t> Нижнеудинском районе Иркутской области</a:t>
            </a:r>
            <a:endParaRPr b="0" lang="ru-RU" sz="2300" spc="-1" strike="noStrike">
              <a:latin typeface="Arial"/>
            </a:endParaRPr>
          </a:p>
          <a:p>
            <a:pPr algn="ctr">
              <a:lnSpc>
                <a:spcPts val="2631"/>
              </a:lnSpc>
              <a:spcBef>
                <a:spcPts val="524"/>
              </a:spcBef>
            </a:pPr>
            <a:r>
              <a:rPr b="1" lang="ru-RU" sz="2300" spc="-1" strike="noStrike">
                <a:solidFill>
                  <a:srgbClr val="d9624a"/>
                </a:solidFill>
                <a:latin typeface="Myriad Pro Black"/>
              </a:rPr>
              <a:t>8 39557-7-12-75</a:t>
            </a:r>
            <a:endParaRPr b="0" lang="ru-RU" sz="2300" spc="-1" strike="noStrike">
              <a:latin typeface="Arial"/>
            </a:endParaRPr>
          </a:p>
          <a:p>
            <a:pPr algn="ctr">
              <a:lnSpc>
                <a:spcPts val="2631"/>
              </a:lnSpc>
            </a:pPr>
            <a:r>
              <a:rPr b="1" lang="ru-RU" sz="2300" spc="-1" strike="noStrike">
                <a:solidFill>
                  <a:srgbClr val="d9624a"/>
                </a:solidFill>
                <a:latin typeface="Myriad Pro Black"/>
              </a:rPr>
              <a:t>8 39557 7-01-95</a:t>
            </a:r>
            <a:endParaRPr b="0" lang="ru-RU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Изображение 3" descr=""/>
          <p:cNvPicPr/>
          <p:nvPr/>
        </p:nvPicPr>
        <p:blipFill>
          <a:blip r:embed="rId1"/>
          <a:stretch/>
        </p:blipFill>
        <p:spPr>
          <a:xfrm>
            <a:off x="0" y="0"/>
            <a:ext cx="7556040" cy="1068408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5073480" y="7019640"/>
            <a:ext cx="2482560" cy="302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42640" indent="1440" algn="ctr">
              <a:lnSpc>
                <a:spcPts val="2500"/>
              </a:lnSpc>
            </a:pPr>
            <a:r>
              <a:rPr b="1" lang="ru-RU" sz="2000" spc="-12" strike="noStrike">
                <a:solidFill>
                  <a:srgbClr val="ffffff"/>
                </a:solidFill>
                <a:latin typeface="Myriad Pro Light"/>
              </a:rPr>
              <a:t>Кон</a:t>
            </a:r>
            <a:r>
              <a:rPr b="1" lang="ru-RU" sz="2000" spc="-32" strike="noStrike">
                <a:solidFill>
                  <a:srgbClr val="ffffff"/>
                </a:solidFill>
                <a:latin typeface="Myriad Pro Light"/>
              </a:rPr>
              <a:t>т</a:t>
            </a:r>
            <a:r>
              <a:rPr b="1" lang="ru-RU" sz="2000" spc="-12" strike="noStrike">
                <a:solidFill>
                  <a:srgbClr val="ffffff"/>
                </a:solidFill>
                <a:latin typeface="Myriad Pro Light"/>
              </a:rPr>
              <a:t>а</a:t>
            </a:r>
            <a:r>
              <a:rPr b="1" lang="ru-RU" sz="2000" spc="29" strike="noStrike">
                <a:solidFill>
                  <a:srgbClr val="ffffff"/>
                </a:solidFill>
                <a:latin typeface="Myriad Pro Light"/>
              </a:rPr>
              <a:t>к</a:t>
            </a:r>
            <a:r>
              <a:rPr b="1" lang="ru-RU" sz="2000" spc="-66" strike="noStrike">
                <a:solidFill>
                  <a:srgbClr val="ffffff"/>
                </a:solidFill>
                <a:latin typeface="Myriad Pro Light"/>
              </a:rPr>
              <a:t>т</a:t>
            </a:r>
            <a:r>
              <a:rPr b="1" lang="ru-RU" sz="2000" spc="-1" strike="noStrike">
                <a:solidFill>
                  <a:srgbClr val="ffffff"/>
                </a:solidFill>
                <a:latin typeface="Myriad Pro Light"/>
              </a:rPr>
              <a:t>-</a:t>
            </a:r>
            <a:r>
              <a:rPr b="1" lang="ru-RU" sz="2000" spc="-12" strike="noStrike">
                <a:solidFill>
                  <a:srgbClr val="ffffff"/>
                </a:solidFill>
                <a:latin typeface="Myriad Pro Light"/>
              </a:rPr>
              <a:t>центр Управления ПФР  в Нижнеудинском районе Иркутской области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ts val="2631"/>
              </a:lnSpc>
              <a:spcBef>
                <a:spcPts val="524"/>
              </a:spcBef>
            </a:pPr>
            <a:r>
              <a:rPr b="1" lang="ru-RU" sz="2000" spc="-1" strike="noStrike">
                <a:solidFill>
                  <a:srgbClr val="ffffff"/>
                </a:solidFill>
                <a:latin typeface="Myriad Pro Black"/>
              </a:rPr>
              <a:t>8 39557-7-12-75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ts val="2631"/>
              </a:lnSpc>
              <a:spcBef>
                <a:spcPts val="524"/>
              </a:spcBef>
            </a:pPr>
            <a:r>
              <a:rPr b="1" lang="ru-RU" sz="2000" spc="-1" strike="noStrike">
                <a:solidFill>
                  <a:srgbClr val="ffffff"/>
                </a:solidFill>
                <a:latin typeface="Myriad Pro Black"/>
              </a:rPr>
              <a:t>8 39557-7-01-95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Application>LibreOffice/6.1.3.2$Windows_X86_64 LibreOffice_project/86daf60bf00efa86ad547e59e09d6bb77c699acb</Application>
  <Words>34</Words>
  <Paragraphs>10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2020-03-27T20:17:23Z</dcterms:created>
  <dc:creator>Designer</dc:creator>
  <dc:description/>
  <dc:language>ru-RU</dc:language>
  <cp:lastModifiedBy/>
  <dcterms:modified xsi:type="dcterms:W3CDTF">2020-03-30T09:56:42Z</dcterms:modified>
  <cp:revision>5</cp:revision>
  <dc:subject/>
  <dc:title>____2020     ___MARCH _LISTOVKY_udalenno_.indd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2020-03-27T00:00:00Z</vt:filetime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astSaved">
    <vt:filetime>2020-03-27T00:00:00Z</vt:filetime>
  </property>
  <property fmtid="{D5CDD505-2E9C-101B-9397-08002B2CF9AE}" pid="7" name="LinksUpToDate">
    <vt:bool>0</vt:bool>
  </property>
  <property fmtid="{D5CDD505-2E9C-101B-9397-08002B2CF9AE}" pid="8" name="MMClips">
    <vt:i4>0</vt:i4>
  </property>
  <property fmtid="{D5CDD505-2E9C-101B-9397-08002B2CF9AE}" pid="9" name="Notes">
    <vt:i4>2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2</vt:i4>
  </property>
</Properties>
</file>